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9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1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7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1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2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2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0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4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4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6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6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927D8-D29C-4E94-AA36-6793C9C36574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0EBE-2431-4446-836C-A4E2F7A32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648" y="2367661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Контрацепция. Барьерные методы контрацепции, их плюсы и минусы.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2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r="2842" b="3977"/>
          <a:stretch/>
        </p:blipFill>
        <p:spPr>
          <a:xfrm>
            <a:off x="2579370" y="2175796"/>
            <a:ext cx="7033260" cy="4097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Барьерная контрацепция </a:t>
            </a:r>
            <a:endParaRPr lang="ru-RU" dirty="0"/>
          </a:p>
        </p:txBody>
      </p:sp>
      <p:cxnSp>
        <p:nvCxnSpPr>
          <p:cNvPr id="4" name="Прямая со стрелкой 3"/>
          <p:cNvCxnSpPr>
            <a:stCxn id="2" idx="2"/>
            <a:endCxn id="8" idx="0"/>
          </p:cNvCxnSpPr>
          <p:nvPr/>
        </p:nvCxnSpPr>
        <p:spPr>
          <a:xfrm>
            <a:off x="6096000" y="1690688"/>
            <a:ext cx="5039868" cy="970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2" idx="2"/>
            <a:endCxn id="7" idx="0"/>
          </p:cNvCxnSpPr>
          <p:nvPr/>
        </p:nvCxnSpPr>
        <p:spPr>
          <a:xfrm flipH="1">
            <a:off x="1132332" y="1690688"/>
            <a:ext cx="4963668" cy="973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2232" y="266447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Мужская</a:t>
            </a:r>
          </a:p>
          <a:p>
            <a:pPr algn="ctr"/>
            <a:r>
              <a:rPr lang="ru-RU" sz="1400" dirty="0" smtClean="0"/>
              <a:t>(Презервативы)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259568" y="266090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Женская</a:t>
            </a:r>
            <a:endParaRPr lang="ru-RU" sz="2800" b="1" dirty="0"/>
          </a:p>
        </p:txBody>
      </p:sp>
      <p:cxnSp>
        <p:nvCxnSpPr>
          <p:cNvPr id="14" name="Прямая со стрелкой 13"/>
          <p:cNvCxnSpPr>
            <a:stCxn id="7" idx="2"/>
          </p:cNvCxnSpPr>
          <p:nvPr/>
        </p:nvCxnSpPr>
        <p:spPr>
          <a:xfrm flipH="1">
            <a:off x="365760" y="3403140"/>
            <a:ext cx="766572" cy="702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2"/>
          </p:cNvCxnSpPr>
          <p:nvPr/>
        </p:nvCxnSpPr>
        <p:spPr>
          <a:xfrm>
            <a:off x="1132332" y="3403140"/>
            <a:ext cx="0" cy="1479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2"/>
          </p:cNvCxnSpPr>
          <p:nvPr/>
        </p:nvCxnSpPr>
        <p:spPr>
          <a:xfrm>
            <a:off x="1132332" y="3403140"/>
            <a:ext cx="800100" cy="592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056132" y="3975854"/>
            <a:ext cx="1895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/>
              <a:t>Полиуретановые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2232" y="4882896"/>
            <a:ext cx="2056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Полиизопреновые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18131" y="4039862"/>
            <a:ext cx="853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Mongolian Baiti" panose="03000500000000000000" pitchFamily="66" charset="0"/>
              </a:rPr>
              <a:t>Латекс</a:t>
            </a:r>
            <a:endParaRPr lang="ru-RU" dirty="0"/>
          </a:p>
        </p:txBody>
      </p:sp>
      <p:cxnSp>
        <p:nvCxnSpPr>
          <p:cNvPr id="23" name="Прямая со стрелкой 22"/>
          <p:cNvCxnSpPr>
            <a:stCxn id="8" idx="2"/>
          </p:cNvCxnSpPr>
          <p:nvPr/>
        </p:nvCxnSpPr>
        <p:spPr>
          <a:xfrm flipH="1">
            <a:off x="10076688" y="3184124"/>
            <a:ext cx="1059180" cy="537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2"/>
            <a:endCxn id="31" idx="0"/>
          </p:cNvCxnSpPr>
          <p:nvPr/>
        </p:nvCxnSpPr>
        <p:spPr>
          <a:xfrm flipH="1">
            <a:off x="10677906" y="3184124"/>
            <a:ext cx="457962" cy="125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8" idx="2"/>
          </p:cNvCxnSpPr>
          <p:nvPr/>
        </p:nvCxnSpPr>
        <p:spPr>
          <a:xfrm>
            <a:off x="11135868" y="3184124"/>
            <a:ext cx="646938" cy="2155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576816" y="3698855"/>
            <a:ext cx="127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Маточный колпачок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9667494" y="4436393"/>
            <a:ext cx="202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Контрацептивный тампон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0847832" y="5340096"/>
            <a:ext cx="134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Диафрагма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36" y="4409194"/>
            <a:ext cx="265176" cy="2880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792" y="4409194"/>
            <a:ext cx="410337" cy="2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Барьерный метод контрацепции у мужчин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067" y="2280276"/>
            <a:ext cx="4052238" cy="2278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4" y="1623940"/>
            <a:ext cx="2841981" cy="3789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377" y="1694689"/>
            <a:ext cx="2804159" cy="37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5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Инструкция по использованию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1" y="2099183"/>
            <a:ext cx="111537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3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Разновидности </a:t>
            </a:r>
            <a:r>
              <a:rPr lang="ru-RU" dirty="0" err="1" smtClean="0"/>
              <a:t>призеративов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9" y="1425483"/>
            <a:ext cx="2084832" cy="2210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380889"/>
            <a:ext cx="2157603" cy="2157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95" y="1425482"/>
            <a:ext cx="1996441" cy="2068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6147" b="18636"/>
          <a:stretch/>
        </p:blipFill>
        <p:spPr>
          <a:xfrm>
            <a:off x="7054596" y="1753277"/>
            <a:ext cx="2383536" cy="1554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679" t="13908" r="18969" b="12359"/>
          <a:stretch/>
        </p:blipFill>
        <p:spPr>
          <a:xfrm>
            <a:off x="9558505" y="1307356"/>
            <a:ext cx="1886733" cy="2231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40" y="3916680"/>
            <a:ext cx="2539364" cy="2031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540" y="4062378"/>
            <a:ext cx="1954374" cy="1954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3887" y="4057734"/>
            <a:ext cx="1959018" cy="1959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695" y="4057734"/>
            <a:ext cx="1890437" cy="18904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8132" y="4288469"/>
            <a:ext cx="2346948" cy="15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Барьерный метод контрацепции у женщин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1" y="1805558"/>
            <a:ext cx="11454714" cy="33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192" y="-423498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Инструкция по использованию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3" y="569595"/>
            <a:ext cx="3172968" cy="2249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8699" y="4682531"/>
            <a:ext cx="227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Маточный колпачке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001" y="1118641"/>
            <a:ext cx="3563890" cy="3563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0098" y="4728697"/>
            <a:ext cx="213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Контрацептивный тампон</a:t>
            </a:r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03" y="978788"/>
            <a:ext cx="4023025" cy="36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7745" y="2985024"/>
            <a:ext cx="247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Диафрагма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4" y="3749850"/>
            <a:ext cx="2474805" cy="139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80" y="5312664"/>
            <a:ext cx="189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Женский презерватив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1897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51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Mongolian Baiti</vt:lpstr>
      <vt:lpstr>Тема Office</vt:lpstr>
      <vt:lpstr>Контрацепция. Барьерные методы контрацепции, их плюсы и минусы.</vt:lpstr>
      <vt:lpstr>Барьерная контрацепция </vt:lpstr>
      <vt:lpstr>Барьерный метод контрацепции у мужчин </vt:lpstr>
      <vt:lpstr>Инструкция по использованию</vt:lpstr>
      <vt:lpstr>Разновидности призеративов</vt:lpstr>
      <vt:lpstr>Барьерный метод контрацепции у женщин </vt:lpstr>
      <vt:lpstr>Инструкция по использованию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Контрацепция. Барьерные методы контрацепции, их плюсы и минусы.</dc:title>
  <dc:creator>123</dc:creator>
  <cp:lastModifiedBy>123</cp:lastModifiedBy>
  <cp:revision>5</cp:revision>
  <dcterms:created xsi:type="dcterms:W3CDTF">2026-04-02T16:13:07Z</dcterms:created>
  <dcterms:modified xsi:type="dcterms:W3CDTF">2026-04-02T17:20:06Z</dcterms:modified>
</cp:coreProperties>
</file>